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4"/>
    <p:sldMasterId id="2147483689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Bebas Neue"/>
      <p:regular r:id="rId8"/>
    </p:embeddedFont>
    <p:embeddedFont>
      <p:font typeface="Abel"/>
      <p:regular r:id="rId9"/>
    </p:embeddedFont>
    <p:embeddedFont>
      <p:font typeface="Unica One"/>
      <p:regular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Abel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BebasNeue-regular.fntdata"/><Relationship Id="rId10" Type="http://schemas.openxmlformats.org/officeDocument/2006/relationships/font" Target="fonts/UnicaOne-regular.fntdata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5a39144084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5a39144084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First Name: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Gabriel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Last Name: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Martinelli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Height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178 cm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Position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LM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Age: 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21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Nationality: 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Brazil</a:t>
            </a:r>
            <a:endParaRPr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Current Overall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78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Max Potential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88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Current Transfer Value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$31,500,000</a:t>
            </a:r>
            <a:endParaRPr b="1" sz="13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First Name: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Kylian 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Last Name: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Mbappé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Height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182 cm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Position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ST, LW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Age: 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23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Nationality: 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France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Current Overall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91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Max Potential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95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Current Transfer Value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$190,500,000 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First Name: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Jude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Last Name: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Bellingham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Height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186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Position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CM, LM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Age: 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19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Nationality: 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England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Current Overall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84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Max Potential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91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Current Transfer Value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$81,500,000 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First Name: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Erling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Last Name: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Haaland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Height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195 cm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Position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ST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Age: 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21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Nationality: 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Norway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Current Overall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88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Max Potential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94 (should be like a 95-96 tbh)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Current Transfer Value</a:t>
            </a:r>
            <a:r>
              <a:rPr lang="en" sz="1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: $148,000,000 (should also be higher)</a:t>
            </a: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364175" y="364200"/>
            <a:ext cx="8415725" cy="4422702"/>
            <a:chOff x="364175" y="364200"/>
            <a:chExt cx="8415725" cy="4422702"/>
          </a:xfrm>
        </p:grpSpPr>
        <p:sp>
          <p:nvSpPr>
            <p:cNvPr id="55" name="Google Shape;55;p14"/>
            <p:cNvSpPr/>
            <p:nvPr/>
          </p:nvSpPr>
          <p:spPr>
            <a:xfrm>
              <a:off x="1429200" y="3845750"/>
              <a:ext cx="62856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4"/>
            <p:cNvSpPr/>
            <p:nvPr/>
          </p:nvSpPr>
          <p:spPr>
            <a:xfrm>
              <a:off x="3642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79081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364175" y="364200"/>
              <a:ext cx="8415000" cy="32955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0" name="Google Shape;60;p14"/>
          <p:cNvSpPr txBox="1"/>
          <p:nvPr>
            <p:ph type="ctrTitle"/>
          </p:nvPr>
        </p:nvSpPr>
        <p:spPr>
          <a:xfrm>
            <a:off x="2288225" y="2851125"/>
            <a:ext cx="4567500" cy="51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" name="Google Shape;61;p14"/>
          <p:cNvSpPr txBox="1"/>
          <p:nvPr>
            <p:ph idx="2" type="ctrTitle"/>
          </p:nvPr>
        </p:nvSpPr>
        <p:spPr>
          <a:xfrm>
            <a:off x="2288225" y="680775"/>
            <a:ext cx="4567500" cy="20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364200" y="356749"/>
            <a:ext cx="8414700" cy="4429926"/>
            <a:chOff x="364200" y="356749"/>
            <a:chExt cx="8414700" cy="4429926"/>
          </a:xfrm>
        </p:grpSpPr>
        <p:sp>
          <p:nvSpPr>
            <p:cNvPr id="64" name="Google Shape;64;p15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3198000" y="3845575"/>
              <a:ext cx="55809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64200" y="3845575"/>
              <a:ext cx="26406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" name="Google Shape;68;p15"/>
          <p:cNvSpPr txBox="1"/>
          <p:nvPr>
            <p:ph hasCustomPrompt="1" type="title"/>
          </p:nvPr>
        </p:nvSpPr>
        <p:spPr>
          <a:xfrm>
            <a:off x="718350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486475" y="4106775"/>
            <a:ext cx="493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" name="Google Shape;70;p15"/>
          <p:cNvSpPr txBox="1"/>
          <p:nvPr>
            <p:ph idx="2" type="title"/>
          </p:nvPr>
        </p:nvSpPr>
        <p:spPr>
          <a:xfrm>
            <a:off x="3587525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364225" y="1139600"/>
            <a:ext cx="8415900" cy="3647100"/>
          </a:xfrm>
          <a:prstGeom prst="roundRect">
            <a:avLst>
              <a:gd fmla="val 4738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720000" y="1367575"/>
            <a:ext cx="7704000" cy="3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7"/>
          <p:cNvGrpSpPr/>
          <p:nvPr/>
        </p:nvGrpSpPr>
        <p:grpSpPr>
          <a:xfrm>
            <a:off x="364223" y="356774"/>
            <a:ext cx="8415902" cy="4429739"/>
            <a:chOff x="364223" y="356774"/>
            <a:chExt cx="8415902" cy="4429739"/>
          </a:xfrm>
        </p:grpSpPr>
        <p:sp>
          <p:nvSpPr>
            <p:cNvPr id="78" name="Google Shape;78;p17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7"/>
            <p:cNvSpPr/>
            <p:nvPr/>
          </p:nvSpPr>
          <p:spPr>
            <a:xfrm>
              <a:off x="364225" y="1139600"/>
              <a:ext cx="6566400" cy="1757400"/>
            </a:xfrm>
            <a:prstGeom prst="roundRect">
              <a:avLst>
                <a:gd fmla="val 767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7123775" y="1139600"/>
              <a:ext cx="1656300" cy="1707900"/>
            </a:xfrm>
            <a:prstGeom prst="roundRect">
              <a:avLst>
                <a:gd fmla="val 803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 flipH="1">
              <a:off x="2217625" y="3090300"/>
              <a:ext cx="6562500" cy="1694100"/>
            </a:xfrm>
            <a:prstGeom prst="roundRect">
              <a:avLst>
                <a:gd fmla="val 767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7"/>
            <p:cNvSpPr/>
            <p:nvPr/>
          </p:nvSpPr>
          <p:spPr>
            <a:xfrm flipH="1">
              <a:off x="364264" y="3090312"/>
              <a:ext cx="1656300" cy="1696200"/>
            </a:xfrm>
            <a:prstGeom prst="roundRect">
              <a:avLst>
                <a:gd fmla="val 803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555284" y="1714625"/>
            <a:ext cx="14586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2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2" type="subTitle"/>
          </p:nvPr>
        </p:nvSpPr>
        <p:spPr>
          <a:xfrm>
            <a:off x="7130115" y="3687600"/>
            <a:ext cx="14586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2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3" type="subTitle"/>
          </p:nvPr>
        </p:nvSpPr>
        <p:spPr>
          <a:xfrm>
            <a:off x="2210287" y="1325675"/>
            <a:ext cx="4405200" cy="13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4" type="subTitle"/>
          </p:nvPr>
        </p:nvSpPr>
        <p:spPr>
          <a:xfrm>
            <a:off x="2495287" y="3298650"/>
            <a:ext cx="4405200" cy="13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8"/>
          <p:cNvGrpSpPr/>
          <p:nvPr/>
        </p:nvGrpSpPr>
        <p:grpSpPr>
          <a:xfrm>
            <a:off x="364223" y="356774"/>
            <a:ext cx="8415902" cy="4429926"/>
            <a:chOff x="364223" y="356774"/>
            <a:chExt cx="8415902" cy="4429926"/>
          </a:xfrm>
        </p:grpSpPr>
        <p:sp>
          <p:nvSpPr>
            <p:cNvPr id="90" name="Google Shape;90;p18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364225" y="1139600"/>
              <a:ext cx="8415900" cy="36471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8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9"/>
          <p:cNvGrpSpPr/>
          <p:nvPr/>
        </p:nvGrpSpPr>
        <p:grpSpPr>
          <a:xfrm>
            <a:off x="364223" y="356774"/>
            <a:ext cx="8415902" cy="4429926"/>
            <a:chOff x="364223" y="356774"/>
            <a:chExt cx="8415902" cy="4429926"/>
          </a:xfrm>
        </p:grpSpPr>
        <p:sp>
          <p:nvSpPr>
            <p:cNvPr id="95" name="Google Shape;95;p19"/>
            <p:cNvSpPr/>
            <p:nvPr/>
          </p:nvSpPr>
          <p:spPr>
            <a:xfrm>
              <a:off x="364225" y="1139600"/>
              <a:ext cx="8415900" cy="36471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2281050" y="3300300"/>
            <a:ext cx="45819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2" type="subTitle"/>
          </p:nvPr>
        </p:nvSpPr>
        <p:spPr>
          <a:xfrm>
            <a:off x="2281050" y="2213400"/>
            <a:ext cx="45819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6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364225" y="356775"/>
            <a:ext cx="8415000" cy="4429800"/>
          </a:xfrm>
          <a:prstGeom prst="roundRect">
            <a:avLst>
              <a:gd fmla="val 61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type="title"/>
          </p:nvPr>
        </p:nvSpPr>
        <p:spPr>
          <a:xfrm>
            <a:off x="1388100" y="1654363"/>
            <a:ext cx="6367800" cy="18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1"/>
          <p:cNvGrpSpPr/>
          <p:nvPr/>
        </p:nvGrpSpPr>
        <p:grpSpPr>
          <a:xfrm>
            <a:off x="364225" y="356823"/>
            <a:ext cx="8415600" cy="4430101"/>
            <a:chOff x="364225" y="356823"/>
            <a:chExt cx="8415600" cy="4430101"/>
          </a:xfrm>
        </p:grpSpPr>
        <p:sp>
          <p:nvSpPr>
            <p:cNvPr id="105" name="Google Shape;105;p21"/>
            <p:cNvSpPr/>
            <p:nvPr/>
          </p:nvSpPr>
          <p:spPr>
            <a:xfrm>
              <a:off x="364225" y="356823"/>
              <a:ext cx="4098900" cy="4430100"/>
            </a:xfrm>
            <a:prstGeom prst="roundRect">
              <a:avLst>
                <a:gd fmla="val 61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4680925" y="1604825"/>
              <a:ext cx="4098900" cy="3182100"/>
            </a:xfrm>
            <a:prstGeom prst="roundRect">
              <a:avLst>
                <a:gd fmla="val 721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4680925" y="356825"/>
              <a:ext cx="4098900" cy="1054800"/>
            </a:xfrm>
            <a:prstGeom prst="roundRect">
              <a:avLst>
                <a:gd fmla="val 1654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5015825" y="2641875"/>
            <a:ext cx="3408300" cy="19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type="title"/>
          </p:nvPr>
        </p:nvSpPr>
        <p:spPr>
          <a:xfrm>
            <a:off x="5015825" y="365300"/>
            <a:ext cx="3408300" cy="9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720000" y="1516338"/>
            <a:ext cx="3159900" cy="19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23"/>
          <p:cNvGrpSpPr/>
          <p:nvPr/>
        </p:nvGrpSpPr>
        <p:grpSpPr>
          <a:xfrm>
            <a:off x="364200" y="356775"/>
            <a:ext cx="8415700" cy="4430025"/>
            <a:chOff x="364200" y="356775"/>
            <a:chExt cx="8415700" cy="4430025"/>
          </a:xfrm>
        </p:grpSpPr>
        <p:sp>
          <p:nvSpPr>
            <p:cNvPr id="114" name="Google Shape;114;p23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1429200" y="356775"/>
              <a:ext cx="6285600" cy="3320700"/>
            </a:xfrm>
            <a:prstGeom prst="roundRect">
              <a:avLst>
                <a:gd fmla="val 559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364200" y="356958"/>
              <a:ext cx="871800" cy="33207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7908100" y="356958"/>
              <a:ext cx="871800" cy="33207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23"/>
          <p:cNvSpPr txBox="1"/>
          <p:nvPr>
            <p:ph hasCustomPrompt="1" type="title"/>
          </p:nvPr>
        </p:nvSpPr>
        <p:spPr>
          <a:xfrm>
            <a:off x="1636700" y="1139600"/>
            <a:ext cx="5870700" cy="170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1636700" y="4096300"/>
            <a:ext cx="58707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25"/>
          <p:cNvGrpSpPr/>
          <p:nvPr/>
        </p:nvGrpSpPr>
        <p:grpSpPr>
          <a:xfrm flipH="1">
            <a:off x="364200" y="356749"/>
            <a:ext cx="8414700" cy="4429926"/>
            <a:chOff x="364200" y="356749"/>
            <a:chExt cx="8414700" cy="4429926"/>
          </a:xfrm>
        </p:grpSpPr>
        <p:sp>
          <p:nvSpPr>
            <p:cNvPr id="123" name="Google Shape;123;p25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5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5"/>
            <p:cNvSpPr/>
            <p:nvPr/>
          </p:nvSpPr>
          <p:spPr>
            <a:xfrm>
              <a:off x="3198000" y="3845575"/>
              <a:ext cx="55809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5"/>
            <p:cNvSpPr/>
            <p:nvPr/>
          </p:nvSpPr>
          <p:spPr>
            <a:xfrm>
              <a:off x="364200" y="3845575"/>
              <a:ext cx="26406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25"/>
          <p:cNvSpPr txBox="1"/>
          <p:nvPr>
            <p:ph hasCustomPrompt="1" type="title"/>
          </p:nvPr>
        </p:nvSpPr>
        <p:spPr>
          <a:xfrm>
            <a:off x="6492825" y="1329838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25"/>
          <p:cNvSpPr txBox="1"/>
          <p:nvPr>
            <p:ph idx="1" type="subTitle"/>
          </p:nvPr>
        </p:nvSpPr>
        <p:spPr>
          <a:xfrm>
            <a:off x="602300" y="4106813"/>
            <a:ext cx="493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5"/>
          <p:cNvSpPr txBox="1"/>
          <p:nvPr>
            <p:ph idx="2" type="title"/>
          </p:nvPr>
        </p:nvSpPr>
        <p:spPr>
          <a:xfrm>
            <a:off x="703350" y="904138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26"/>
          <p:cNvGrpSpPr/>
          <p:nvPr/>
        </p:nvGrpSpPr>
        <p:grpSpPr>
          <a:xfrm>
            <a:off x="364200" y="356749"/>
            <a:ext cx="8414700" cy="3295501"/>
            <a:chOff x="364200" y="356749"/>
            <a:chExt cx="8414700" cy="3295501"/>
          </a:xfrm>
        </p:grpSpPr>
        <p:sp>
          <p:nvSpPr>
            <p:cNvPr id="132" name="Google Shape;132;p26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6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26"/>
          <p:cNvSpPr/>
          <p:nvPr/>
        </p:nvSpPr>
        <p:spPr>
          <a:xfrm>
            <a:off x="1429200" y="3845750"/>
            <a:ext cx="62856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6"/>
          <p:cNvSpPr/>
          <p:nvPr/>
        </p:nvSpPr>
        <p:spPr>
          <a:xfrm>
            <a:off x="364200" y="3845802"/>
            <a:ext cx="8718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6"/>
          <p:cNvSpPr/>
          <p:nvPr/>
        </p:nvSpPr>
        <p:spPr>
          <a:xfrm>
            <a:off x="7908100" y="3845802"/>
            <a:ext cx="8718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26"/>
          <p:cNvSpPr txBox="1"/>
          <p:nvPr>
            <p:ph hasCustomPrompt="1" type="title"/>
          </p:nvPr>
        </p:nvSpPr>
        <p:spPr>
          <a:xfrm>
            <a:off x="718350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26"/>
          <p:cNvSpPr txBox="1"/>
          <p:nvPr>
            <p:ph idx="2" type="title"/>
          </p:nvPr>
        </p:nvSpPr>
        <p:spPr>
          <a:xfrm>
            <a:off x="3587525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27"/>
          <p:cNvGrpSpPr/>
          <p:nvPr/>
        </p:nvGrpSpPr>
        <p:grpSpPr>
          <a:xfrm>
            <a:off x="364200" y="356749"/>
            <a:ext cx="8415700" cy="4430153"/>
            <a:chOff x="364200" y="356749"/>
            <a:chExt cx="8415700" cy="4430153"/>
          </a:xfrm>
        </p:grpSpPr>
        <p:sp>
          <p:nvSpPr>
            <p:cNvPr id="142" name="Google Shape;142;p27"/>
            <p:cNvSpPr/>
            <p:nvPr/>
          </p:nvSpPr>
          <p:spPr>
            <a:xfrm>
              <a:off x="364200" y="356750"/>
              <a:ext cx="55305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6138675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1429200" y="3845750"/>
              <a:ext cx="62856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3642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79081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27"/>
          <p:cNvSpPr txBox="1"/>
          <p:nvPr>
            <p:ph hasCustomPrompt="1" type="title"/>
          </p:nvPr>
        </p:nvSpPr>
        <p:spPr>
          <a:xfrm>
            <a:off x="6492825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27"/>
          <p:cNvSpPr txBox="1"/>
          <p:nvPr>
            <p:ph idx="2" type="title"/>
          </p:nvPr>
        </p:nvSpPr>
        <p:spPr>
          <a:xfrm>
            <a:off x="703350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27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SECTION_HEADER_1_2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8"/>
          <p:cNvGrpSpPr/>
          <p:nvPr/>
        </p:nvGrpSpPr>
        <p:grpSpPr>
          <a:xfrm flipH="1">
            <a:off x="364200" y="1491174"/>
            <a:ext cx="8414700" cy="3295501"/>
            <a:chOff x="364200" y="356749"/>
            <a:chExt cx="8414700" cy="3295501"/>
          </a:xfrm>
        </p:grpSpPr>
        <p:sp>
          <p:nvSpPr>
            <p:cNvPr id="152" name="Google Shape;152;p28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28"/>
          <p:cNvSpPr txBox="1"/>
          <p:nvPr>
            <p:ph hasCustomPrompt="1" type="title"/>
          </p:nvPr>
        </p:nvSpPr>
        <p:spPr>
          <a:xfrm>
            <a:off x="6492825" y="2541025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5" name="Google Shape;155;p28"/>
          <p:cNvSpPr txBox="1"/>
          <p:nvPr>
            <p:ph idx="1" type="subTitle"/>
          </p:nvPr>
        </p:nvSpPr>
        <p:spPr>
          <a:xfrm>
            <a:off x="720000" y="4106775"/>
            <a:ext cx="48198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" name="Google Shape;156;p28"/>
          <p:cNvSpPr txBox="1"/>
          <p:nvPr>
            <p:ph idx="2" type="title"/>
          </p:nvPr>
        </p:nvSpPr>
        <p:spPr>
          <a:xfrm>
            <a:off x="719850" y="1892975"/>
            <a:ext cx="4819800" cy="18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7" name="Google Shape;157;p28"/>
          <p:cNvSpPr/>
          <p:nvPr/>
        </p:nvSpPr>
        <p:spPr>
          <a:xfrm>
            <a:off x="6034500" y="356775"/>
            <a:ext cx="27447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8"/>
          <p:cNvSpPr/>
          <p:nvPr/>
        </p:nvSpPr>
        <p:spPr>
          <a:xfrm>
            <a:off x="364200" y="356775"/>
            <a:ext cx="26406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8"/>
          <p:cNvSpPr/>
          <p:nvPr/>
        </p:nvSpPr>
        <p:spPr>
          <a:xfrm>
            <a:off x="3198000" y="356775"/>
            <a:ext cx="26433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SECTION_HEADER_1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/>
          <p:nvPr/>
        </p:nvSpPr>
        <p:spPr>
          <a:xfrm>
            <a:off x="3198000" y="1491175"/>
            <a:ext cx="5580900" cy="3295500"/>
          </a:xfrm>
          <a:prstGeom prst="roundRect">
            <a:avLst>
              <a:gd fmla="val 5927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364200" y="1491174"/>
            <a:ext cx="2640600" cy="3295500"/>
          </a:xfrm>
          <a:prstGeom prst="roundRect">
            <a:avLst>
              <a:gd fmla="val 84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6034500" y="356775"/>
            <a:ext cx="27447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364200" y="356775"/>
            <a:ext cx="26406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3198000" y="356775"/>
            <a:ext cx="26433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9"/>
          <p:cNvSpPr txBox="1"/>
          <p:nvPr>
            <p:ph hasCustomPrompt="1" type="title"/>
          </p:nvPr>
        </p:nvSpPr>
        <p:spPr>
          <a:xfrm>
            <a:off x="718350" y="2541025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29"/>
          <p:cNvSpPr txBox="1"/>
          <p:nvPr>
            <p:ph idx="1" type="subTitle"/>
          </p:nvPr>
        </p:nvSpPr>
        <p:spPr>
          <a:xfrm>
            <a:off x="3607078" y="4106775"/>
            <a:ext cx="481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8" name="Google Shape;168;p29"/>
          <p:cNvSpPr txBox="1"/>
          <p:nvPr>
            <p:ph idx="2" type="title"/>
          </p:nvPr>
        </p:nvSpPr>
        <p:spPr>
          <a:xfrm>
            <a:off x="3606928" y="1892975"/>
            <a:ext cx="4817400" cy="18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364200" y="356750"/>
            <a:ext cx="26406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3198075" y="356750"/>
            <a:ext cx="26433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0"/>
          <p:cNvSpPr/>
          <p:nvPr/>
        </p:nvSpPr>
        <p:spPr>
          <a:xfrm>
            <a:off x="6034300" y="356750"/>
            <a:ext cx="27447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0"/>
          <p:cNvSpPr/>
          <p:nvPr/>
        </p:nvSpPr>
        <p:spPr>
          <a:xfrm>
            <a:off x="364200" y="2690281"/>
            <a:ext cx="26406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0"/>
          <p:cNvSpPr/>
          <p:nvPr/>
        </p:nvSpPr>
        <p:spPr>
          <a:xfrm>
            <a:off x="3198075" y="2690275"/>
            <a:ext cx="26433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0"/>
          <p:cNvSpPr/>
          <p:nvPr/>
        </p:nvSpPr>
        <p:spPr>
          <a:xfrm>
            <a:off x="6034300" y="2690281"/>
            <a:ext cx="27447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0"/>
          <p:cNvSpPr txBox="1"/>
          <p:nvPr>
            <p:ph type="title"/>
          </p:nvPr>
        </p:nvSpPr>
        <p:spPr>
          <a:xfrm>
            <a:off x="573825" y="1260458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7" name="Google Shape;177;p30"/>
          <p:cNvSpPr txBox="1"/>
          <p:nvPr>
            <p:ph hasCustomPrompt="1" idx="2" type="title"/>
          </p:nvPr>
        </p:nvSpPr>
        <p:spPr>
          <a:xfrm>
            <a:off x="573834" y="456270"/>
            <a:ext cx="12828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" name="Google Shape;178;p30"/>
          <p:cNvSpPr txBox="1"/>
          <p:nvPr>
            <p:ph idx="1" type="subTitle"/>
          </p:nvPr>
        </p:nvSpPr>
        <p:spPr>
          <a:xfrm>
            <a:off x="573825" y="1632873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0"/>
          <p:cNvSpPr txBox="1"/>
          <p:nvPr>
            <p:ph idx="3" type="title"/>
          </p:nvPr>
        </p:nvSpPr>
        <p:spPr>
          <a:xfrm>
            <a:off x="3460827" y="1260458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30"/>
          <p:cNvSpPr txBox="1"/>
          <p:nvPr>
            <p:ph hasCustomPrompt="1" idx="4" type="title"/>
          </p:nvPr>
        </p:nvSpPr>
        <p:spPr>
          <a:xfrm>
            <a:off x="3460827" y="456270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1" name="Google Shape;181;p30"/>
          <p:cNvSpPr txBox="1"/>
          <p:nvPr>
            <p:ph idx="5" type="subTitle"/>
          </p:nvPr>
        </p:nvSpPr>
        <p:spPr>
          <a:xfrm>
            <a:off x="3460827" y="1632873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0"/>
          <p:cNvSpPr txBox="1"/>
          <p:nvPr>
            <p:ph idx="6" type="title"/>
          </p:nvPr>
        </p:nvSpPr>
        <p:spPr>
          <a:xfrm>
            <a:off x="6341926" y="1260458"/>
            <a:ext cx="22806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3" name="Google Shape;183;p30"/>
          <p:cNvSpPr txBox="1"/>
          <p:nvPr>
            <p:ph hasCustomPrompt="1" idx="7" type="title"/>
          </p:nvPr>
        </p:nvSpPr>
        <p:spPr>
          <a:xfrm>
            <a:off x="6341926" y="456270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30"/>
          <p:cNvSpPr txBox="1"/>
          <p:nvPr>
            <p:ph idx="8" type="subTitle"/>
          </p:nvPr>
        </p:nvSpPr>
        <p:spPr>
          <a:xfrm>
            <a:off x="6341926" y="1632873"/>
            <a:ext cx="22806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30"/>
          <p:cNvSpPr txBox="1"/>
          <p:nvPr>
            <p:ph idx="9" type="title"/>
          </p:nvPr>
        </p:nvSpPr>
        <p:spPr>
          <a:xfrm>
            <a:off x="573670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" name="Google Shape;186;p30"/>
          <p:cNvSpPr txBox="1"/>
          <p:nvPr>
            <p:ph hasCustomPrompt="1" idx="13" type="title"/>
          </p:nvPr>
        </p:nvSpPr>
        <p:spPr>
          <a:xfrm>
            <a:off x="573670" y="2812829"/>
            <a:ext cx="12828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30"/>
          <p:cNvSpPr txBox="1"/>
          <p:nvPr>
            <p:ph idx="14" type="subTitle"/>
          </p:nvPr>
        </p:nvSpPr>
        <p:spPr>
          <a:xfrm>
            <a:off x="573670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0"/>
          <p:cNvSpPr txBox="1"/>
          <p:nvPr>
            <p:ph idx="15" type="title"/>
          </p:nvPr>
        </p:nvSpPr>
        <p:spPr>
          <a:xfrm>
            <a:off x="3460827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9" name="Google Shape;189;p30"/>
          <p:cNvSpPr txBox="1"/>
          <p:nvPr>
            <p:ph hasCustomPrompt="1" idx="16" type="title"/>
          </p:nvPr>
        </p:nvSpPr>
        <p:spPr>
          <a:xfrm>
            <a:off x="3460827" y="2812829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0" name="Google Shape;190;p30"/>
          <p:cNvSpPr txBox="1"/>
          <p:nvPr>
            <p:ph idx="17" type="subTitle"/>
          </p:nvPr>
        </p:nvSpPr>
        <p:spPr>
          <a:xfrm>
            <a:off x="3460827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0"/>
          <p:cNvSpPr txBox="1"/>
          <p:nvPr>
            <p:ph idx="18" type="title"/>
          </p:nvPr>
        </p:nvSpPr>
        <p:spPr>
          <a:xfrm>
            <a:off x="6341926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2" name="Google Shape;192;p30"/>
          <p:cNvSpPr txBox="1"/>
          <p:nvPr>
            <p:ph hasCustomPrompt="1" idx="19" type="title"/>
          </p:nvPr>
        </p:nvSpPr>
        <p:spPr>
          <a:xfrm>
            <a:off x="6341926" y="2812829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3" name="Google Shape;193;p30"/>
          <p:cNvSpPr txBox="1"/>
          <p:nvPr>
            <p:ph idx="20" type="subTitle"/>
          </p:nvPr>
        </p:nvSpPr>
        <p:spPr>
          <a:xfrm>
            <a:off x="6341926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31"/>
          <p:cNvGrpSpPr/>
          <p:nvPr/>
        </p:nvGrpSpPr>
        <p:grpSpPr>
          <a:xfrm>
            <a:off x="364175" y="356775"/>
            <a:ext cx="8415025" cy="4430025"/>
            <a:chOff x="364175" y="356775"/>
            <a:chExt cx="8415025" cy="4430025"/>
          </a:xfrm>
        </p:grpSpPr>
        <p:sp>
          <p:nvSpPr>
            <p:cNvPr id="196" name="Google Shape;196;p31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364175" y="356775"/>
              <a:ext cx="8415000" cy="33210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31"/>
          <p:cNvSpPr txBox="1"/>
          <p:nvPr>
            <p:ph type="title"/>
          </p:nvPr>
        </p:nvSpPr>
        <p:spPr>
          <a:xfrm>
            <a:off x="2289738" y="4071600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9" name="Google Shape;199;p31"/>
          <p:cNvSpPr txBox="1"/>
          <p:nvPr>
            <p:ph idx="1" type="subTitle"/>
          </p:nvPr>
        </p:nvSpPr>
        <p:spPr>
          <a:xfrm>
            <a:off x="2289925" y="1034850"/>
            <a:ext cx="4563900" cy="19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_1_1_1_2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/>
          <p:nvPr/>
        </p:nvSpPr>
        <p:spPr>
          <a:xfrm>
            <a:off x="364225" y="1139600"/>
            <a:ext cx="4098900" cy="3647400"/>
          </a:xfrm>
          <a:prstGeom prst="roundRect">
            <a:avLst>
              <a:gd fmla="val 897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2"/>
          <p:cNvSpPr/>
          <p:nvPr/>
        </p:nvSpPr>
        <p:spPr>
          <a:xfrm>
            <a:off x="4680925" y="1139600"/>
            <a:ext cx="4098900" cy="3647400"/>
          </a:xfrm>
          <a:prstGeom prst="roundRect">
            <a:avLst>
              <a:gd fmla="val 725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2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2"/>
          <p:cNvSpPr txBox="1"/>
          <p:nvPr>
            <p:ph idx="1" type="subTitle"/>
          </p:nvPr>
        </p:nvSpPr>
        <p:spPr>
          <a:xfrm>
            <a:off x="720000" y="2021325"/>
            <a:ext cx="34032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2"/>
          <p:cNvSpPr txBox="1"/>
          <p:nvPr>
            <p:ph idx="2" type="subTitle"/>
          </p:nvPr>
        </p:nvSpPr>
        <p:spPr>
          <a:xfrm>
            <a:off x="5028775" y="2021325"/>
            <a:ext cx="34032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2"/>
          <p:cNvSpPr txBox="1"/>
          <p:nvPr>
            <p:ph type="title"/>
          </p:nvPr>
        </p:nvSpPr>
        <p:spPr>
          <a:xfrm>
            <a:off x="720000" y="1534375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7" name="Google Shape;207;p32"/>
          <p:cNvSpPr txBox="1"/>
          <p:nvPr>
            <p:ph idx="3" type="title"/>
          </p:nvPr>
        </p:nvSpPr>
        <p:spPr>
          <a:xfrm>
            <a:off x="5028775" y="1534375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8" name="Google Shape;208;p32"/>
          <p:cNvSpPr txBox="1"/>
          <p:nvPr>
            <p:ph idx="4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BLANK_1_1_1_1_2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/>
          <p:nvPr/>
        </p:nvSpPr>
        <p:spPr>
          <a:xfrm>
            <a:off x="364225" y="1139775"/>
            <a:ext cx="4098900" cy="3647100"/>
          </a:xfrm>
          <a:prstGeom prst="roundRect">
            <a:avLst>
              <a:gd fmla="val 617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>
            <a:off x="4680925" y="1139775"/>
            <a:ext cx="4098900" cy="3647100"/>
          </a:xfrm>
          <a:prstGeom prst="roundRect">
            <a:avLst>
              <a:gd fmla="val 5928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3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3"/>
          <p:cNvSpPr txBox="1"/>
          <p:nvPr>
            <p:ph idx="1" type="subTitle"/>
          </p:nvPr>
        </p:nvSpPr>
        <p:spPr>
          <a:xfrm>
            <a:off x="720000" y="3799200"/>
            <a:ext cx="34032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3"/>
          <p:cNvSpPr txBox="1"/>
          <p:nvPr>
            <p:ph idx="2" type="subTitle"/>
          </p:nvPr>
        </p:nvSpPr>
        <p:spPr>
          <a:xfrm>
            <a:off x="5028775" y="3799200"/>
            <a:ext cx="34032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33"/>
          <p:cNvSpPr txBox="1"/>
          <p:nvPr>
            <p:ph type="title"/>
          </p:nvPr>
        </p:nvSpPr>
        <p:spPr>
          <a:xfrm>
            <a:off x="720000" y="3403200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6" name="Google Shape;216;p33"/>
          <p:cNvSpPr txBox="1"/>
          <p:nvPr>
            <p:ph idx="3" type="title"/>
          </p:nvPr>
        </p:nvSpPr>
        <p:spPr>
          <a:xfrm>
            <a:off x="5028775" y="3403200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7" name="Google Shape;217;p33"/>
          <p:cNvSpPr txBox="1"/>
          <p:nvPr>
            <p:ph idx="4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34"/>
          <p:cNvGrpSpPr/>
          <p:nvPr/>
        </p:nvGrpSpPr>
        <p:grpSpPr>
          <a:xfrm>
            <a:off x="364200" y="356774"/>
            <a:ext cx="8415923" cy="4429926"/>
            <a:chOff x="364200" y="356774"/>
            <a:chExt cx="8415923" cy="4429926"/>
          </a:xfrm>
        </p:grpSpPr>
        <p:sp>
          <p:nvSpPr>
            <p:cNvPr id="220" name="Google Shape;220;p34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4"/>
            <p:cNvSpPr/>
            <p:nvPr/>
          </p:nvSpPr>
          <p:spPr>
            <a:xfrm>
              <a:off x="364200" y="1139600"/>
              <a:ext cx="26379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4"/>
            <p:cNvSpPr/>
            <p:nvPr/>
          </p:nvSpPr>
          <p:spPr>
            <a:xfrm>
              <a:off x="3198075" y="1139600"/>
              <a:ext cx="26433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4"/>
            <p:cNvSpPr/>
            <p:nvPr/>
          </p:nvSpPr>
          <p:spPr>
            <a:xfrm>
              <a:off x="6034600" y="1139600"/>
              <a:ext cx="27447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34"/>
          <p:cNvSpPr txBox="1"/>
          <p:nvPr>
            <p:ph type="title"/>
          </p:nvPr>
        </p:nvSpPr>
        <p:spPr>
          <a:xfrm>
            <a:off x="72000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5" name="Google Shape;225;p34"/>
          <p:cNvSpPr txBox="1"/>
          <p:nvPr>
            <p:ph idx="1" type="subTitle"/>
          </p:nvPr>
        </p:nvSpPr>
        <p:spPr>
          <a:xfrm>
            <a:off x="72000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2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4"/>
          <p:cNvSpPr txBox="1"/>
          <p:nvPr>
            <p:ph idx="3" type="title"/>
          </p:nvPr>
        </p:nvSpPr>
        <p:spPr>
          <a:xfrm>
            <a:off x="361725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8" name="Google Shape;228;p34"/>
          <p:cNvSpPr txBox="1"/>
          <p:nvPr>
            <p:ph idx="4" type="subTitle"/>
          </p:nvPr>
        </p:nvSpPr>
        <p:spPr>
          <a:xfrm>
            <a:off x="361725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5" type="title"/>
          </p:nvPr>
        </p:nvSpPr>
        <p:spPr>
          <a:xfrm>
            <a:off x="651450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0" name="Google Shape;230;p34"/>
          <p:cNvSpPr txBox="1"/>
          <p:nvPr>
            <p:ph idx="6" type="subTitle"/>
          </p:nvPr>
        </p:nvSpPr>
        <p:spPr>
          <a:xfrm>
            <a:off x="651450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35"/>
          <p:cNvGrpSpPr/>
          <p:nvPr/>
        </p:nvGrpSpPr>
        <p:grpSpPr>
          <a:xfrm>
            <a:off x="364223" y="356774"/>
            <a:ext cx="8415900" cy="4429801"/>
            <a:chOff x="364223" y="356774"/>
            <a:chExt cx="8415900" cy="4429801"/>
          </a:xfrm>
        </p:grpSpPr>
        <p:sp>
          <p:nvSpPr>
            <p:cNvPr id="233" name="Google Shape;233;p35"/>
            <p:cNvSpPr/>
            <p:nvPr/>
          </p:nvSpPr>
          <p:spPr>
            <a:xfrm>
              <a:off x="364225" y="1141575"/>
              <a:ext cx="4098900" cy="17184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5"/>
            <p:cNvSpPr/>
            <p:nvPr/>
          </p:nvSpPr>
          <p:spPr>
            <a:xfrm>
              <a:off x="4681075" y="1141575"/>
              <a:ext cx="4098900" cy="17184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5"/>
            <p:cNvSpPr/>
            <p:nvPr/>
          </p:nvSpPr>
          <p:spPr>
            <a:xfrm>
              <a:off x="364225" y="3052275"/>
              <a:ext cx="4098900" cy="17343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5"/>
            <p:cNvSpPr/>
            <p:nvPr/>
          </p:nvSpPr>
          <p:spPr>
            <a:xfrm>
              <a:off x="4681075" y="3052275"/>
              <a:ext cx="4098900" cy="17343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5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" name="Google Shape;238;p35"/>
          <p:cNvSpPr txBox="1"/>
          <p:nvPr>
            <p:ph type="title"/>
          </p:nvPr>
        </p:nvSpPr>
        <p:spPr>
          <a:xfrm>
            <a:off x="1387277" y="147380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9" name="Google Shape;239;p35"/>
          <p:cNvSpPr txBox="1"/>
          <p:nvPr>
            <p:ph idx="1" type="subTitle"/>
          </p:nvPr>
        </p:nvSpPr>
        <p:spPr>
          <a:xfrm>
            <a:off x="1387275" y="1883200"/>
            <a:ext cx="27408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35"/>
          <p:cNvSpPr txBox="1"/>
          <p:nvPr>
            <p:ph idx="2" type="title"/>
          </p:nvPr>
        </p:nvSpPr>
        <p:spPr>
          <a:xfrm>
            <a:off x="1387277" y="340955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1" name="Google Shape;241;p35"/>
          <p:cNvSpPr txBox="1"/>
          <p:nvPr>
            <p:ph idx="3" type="subTitle"/>
          </p:nvPr>
        </p:nvSpPr>
        <p:spPr>
          <a:xfrm>
            <a:off x="1387275" y="3818950"/>
            <a:ext cx="2740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5"/>
          <p:cNvSpPr txBox="1"/>
          <p:nvPr>
            <p:ph idx="4" type="title"/>
          </p:nvPr>
        </p:nvSpPr>
        <p:spPr>
          <a:xfrm>
            <a:off x="5683202" y="147380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3" name="Google Shape;243;p35"/>
          <p:cNvSpPr txBox="1"/>
          <p:nvPr>
            <p:ph idx="5" type="subTitle"/>
          </p:nvPr>
        </p:nvSpPr>
        <p:spPr>
          <a:xfrm>
            <a:off x="5683200" y="1938859"/>
            <a:ext cx="27408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5"/>
          <p:cNvSpPr txBox="1"/>
          <p:nvPr>
            <p:ph idx="6" type="title"/>
          </p:nvPr>
        </p:nvSpPr>
        <p:spPr>
          <a:xfrm>
            <a:off x="5683202" y="340955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5" name="Google Shape;245;p35"/>
          <p:cNvSpPr txBox="1"/>
          <p:nvPr>
            <p:ph idx="7" type="subTitle"/>
          </p:nvPr>
        </p:nvSpPr>
        <p:spPr>
          <a:xfrm>
            <a:off x="5683200" y="3818950"/>
            <a:ext cx="2740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5"/>
          <p:cNvSpPr txBox="1"/>
          <p:nvPr>
            <p:ph idx="8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36"/>
          <p:cNvGrpSpPr/>
          <p:nvPr/>
        </p:nvGrpSpPr>
        <p:grpSpPr>
          <a:xfrm>
            <a:off x="364200" y="356774"/>
            <a:ext cx="8415923" cy="4429931"/>
            <a:chOff x="364200" y="356774"/>
            <a:chExt cx="8415923" cy="4429931"/>
          </a:xfrm>
        </p:grpSpPr>
        <p:sp>
          <p:nvSpPr>
            <p:cNvPr id="249" name="Google Shape;249;p36"/>
            <p:cNvSpPr/>
            <p:nvPr/>
          </p:nvSpPr>
          <p:spPr>
            <a:xfrm>
              <a:off x="364200" y="3052404"/>
              <a:ext cx="2640600" cy="1734300"/>
            </a:xfrm>
            <a:prstGeom prst="roundRect">
              <a:avLst>
                <a:gd fmla="val 110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6"/>
            <p:cNvSpPr/>
            <p:nvPr/>
          </p:nvSpPr>
          <p:spPr>
            <a:xfrm>
              <a:off x="3198075" y="3052400"/>
              <a:ext cx="2643300" cy="1734300"/>
            </a:xfrm>
            <a:prstGeom prst="roundRect">
              <a:avLst>
                <a:gd fmla="val 1046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6"/>
            <p:cNvSpPr/>
            <p:nvPr/>
          </p:nvSpPr>
          <p:spPr>
            <a:xfrm>
              <a:off x="6034300" y="3052404"/>
              <a:ext cx="2744700" cy="1734300"/>
            </a:xfrm>
            <a:prstGeom prst="roundRect">
              <a:avLst>
                <a:gd fmla="val 1095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6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6"/>
            <p:cNvSpPr/>
            <p:nvPr/>
          </p:nvSpPr>
          <p:spPr>
            <a:xfrm>
              <a:off x="364200" y="1139605"/>
              <a:ext cx="2640600" cy="1718400"/>
            </a:xfrm>
            <a:prstGeom prst="roundRect">
              <a:avLst>
                <a:gd fmla="val 992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6"/>
            <p:cNvSpPr/>
            <p:nvPr/>
          </p:nvSpPr>
          <p:spPr>
            <a:xfrm>
              <a:off x="3198075" y="1139600"/>
              <a:ext cx="2643300" cy="1718400"/>
            </a:xfrm>
            <a:prstGeom prst="roundRect">
              <a:avLst>
                <a:gd fmla="val 1118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6"/>
            <p:cNvSpPr/>
            <p:nvPr/>
          </p:nvSpPr>
          <p:spPr>
            <a:xfrm>
              <a:off x="6034300" y="1139605"/>
              <a:ext cx="2744700" cy="1718400"/>
            </a:xfrm>
            <a:prstGeom prst="roundRect">
              <a:avLst>
                <a:gd fmla="val 1168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36"/>
          <p:cNvSpPr txBox="1"/>
          <p:nvPr>
            <p:ph type="title"/>
          </p:nvPr>
        </p:nvSpPr>
        <p:spPr>
          <a:xfrm>
            <a:off x="720001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7" name="Google Shape;257;p36"/>
          <p:cNvSpPr txBox="1"/>
          <p:nvPr>
            <p:ph idx="1" type="subTitle"/>
          </p:nvPr>
        </p:nvSpPr>
        <p:spPr>
          <a:xfrm>
            <a:off x="720000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6"/>
          <p:cNvSpPr txBox="1"/>
          <p:nvPr>
            <p:ph idx="2" type="title"/>
          </p:nvPr>
        </p:nvSpPr>
        <p:spPr>
          <a:xfrm>
            <a:off x="3522026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9" name="Google Shape;259;p36"/>
          <p:cNvSpPr txBox="1"/>
          <p:nvPr>
            <p:ph idx="3" type="subTitle"/>
          </p:nvPr>
        </p:nvSpPr>
        <p:spPr>
          <a:xfrm>
            <a:off x="3522025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36"/>
          <p:cNvSpPr txBox="1"/>
          <p:nvPr>
            <p:ph idx="4" type="title"/>
          </p:nvPr>
        </p:nvSpPr>
        <p:spPr>
          <a:xfrm>
            <a:off x="6459601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1" name="Google Shape;261;p36"/>
          <p:cNvSpPr txBox="1"/>
          <p:nvPr>
            <p:ph idx="5" type="subTitle"/>
          </p:nvPr>
        </p:nvSpPr>
        <p:spPr>
          <a:xfrm>
            <a:off x="6459600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36"/>
          <p:cNvSpPr txBox="1"/>
          <p:nvPr>
            <p:ph idx="6" type="title"/>
          </p:nvPr>
        </p:nvSpPr>
        <p:spPr>
          <a:xfrm>
            <a:off x="720001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3" name="Google Shape;263;p36"/>
          <p:cNvSpPr txBox="1"/>
          <p:nvPr>
            <p:ph idx="7" type="subTitle"/>
          </p:nvPr>
        </p:nvSpPr>
        <p:spPr>
          <a:xfrm>
            <a:off x="720000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36"/>
          <p:cNvSpPr txBox="1"/>
          <p:nvPr>
            <p:ph idx="8" type="title"/>
          </p:nvPr>
        </p:nvSpPr>
        <p:spPr>
          <a:xfrm>
            <a:off x="3522026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5" name="Google Shape;265;p36"/>
          <p:cNvSpPr txBox="1"/>
          <p:nvPr>
            <p:ph idx="9" type="subTitle"/>
          </p:nvPr>
        </p:nvSpPr>
        <p:spPr>
          <a:xfrm>
            <a:off x="3522025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6"/>
          <p:cNvSpPr txBox="1"/>
          <p:nvPr>
            <p:ph idx="13" type="title"/>
          </p:nvPr>
        </p:nvSpPr>
        <p:spPr>
          <a:xfrm>
            <a:off x="6459601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7" name="Google Shape;267;p36"/>
          <p:cNvSpPr txBox="1"/>
          <p:nvPr>
            <p:ph idx="14" type="subTitle"/>
          </p:nvPr>
        </p:nvSpPr>
        <p:spPr>
          <a:xfrm>
            <a:off x="6459600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6"/>
          <p:cNvSpPr txBox="1"/>
          <p:nvPr>
            <p:ph idx="15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37"/>
          <p:cNvGrpSpPr/>
          <p:nvPr/>
        </p:nvGrpSpPr>
        <p:grpSpPr>
          <a:xfrm>
            <a:off x="364225" y="356823"/>
            <a:ext cx="8415600" cy="4429951"/>
            <a:chOff x="364225" y="1164375"/>
            <a:chExt cx="8415600" cy="3622200"/>
          </a:xfrm>
        </p:grpSpPr>
        <p:sp>
          <p:nvSpPr>
            <p:cNvPr id="271" name="Google Shape;271;p37"/>
            <p:cNvSpPr/>
            <p:nvPr/>
          </p:nvSpPr>
          <p:spPr>
            <a:xfrm>
              <a:off x="364225" y="1164375"/>
              <a:ext cx="4098900" cy="3622200"/>
            </a:xfrm>
            <a:prstGeom prst="roundRect">
              <a:avLst>
                <a:gd fmla="val 61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4680925" y="1164375"/>
              <a:ext cx="4098900" cy="3622200"/>
            </a:xfrm>
            <a:prstGeom prst="roundRect">
              <a:avLst>
                <a:gd fmla="val 481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37"/>
          <p:cNvSpPr txBox="1"/>
          <p:nvPr>
            <p:ph hasCustomPrompt="1" type="title"/>
          </p:nvPr>
        </p:nvSpPr>
        <p:spPr>
          <a:xfrm>
            <a:off x="885763" y="2734125"/>
            <a:ext cx="30981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4" name="Google Shape;274;p37"/>
          <p:cNvSpPr txBox="1"/>
          <p:nvPr>
            <p:ph idx="1" type="subTitle"/>
          </p:nvPr>
        </p:nvSpPr>
        <p:spPr>
          <a:xfrm>
            <a:off x="885763" y="3440156"/>
            <a:ext cx="30981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7"/>
          <p:cNvSpPr txBox="1"/>
          <p:nvPr>
            <p:ph hasCustomPrompt="1" idx="2" type="title"/>
          </p:nvPr>
        </p:nvSpPr>
        <p:spPr>
          <a:xfrm>
            <a:off x="5160388" y="2734125"/>
            <a:ext cx="30981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6" name="Google Shape;276;p37"/>
          <p:cNvSpPr txBox="1"/>
          <p:nvPr>
            <p:ph idx="3" type="subTitle"/>
          </p:nvPr>
        </p:nvSpPr>
        <p:spPr>
          <a:xfrm>
            <a:off x="5160388" y="3440161"/>
            <a:ext cx="30981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38"/>
          <p:cNvGrpSpPr/>
          <p:nvPr/>
        </p:nvGrpSpPr>
        <p:grpSpPr>
          <a:xfrm>
            <a:off x="364175" y="356775"/>
            <a:ext cx="8415025" cy="4430025"/>
            <a:chOff x="364175" y="356775"/>
            <a:chExt cx="8415025" cy="4430025"/>
          </a:xfrm>
        </p:grpSpPr>
        <p:sp>
          <p:nvSpPr>
            <p:cNvPr id="279" name="Google Shape;279;p38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8"/>
            <p:cNvSpPr/>
            <p:nvPr/>
          </p:nvSpPr>
          <p:spPr>
            <a:xfrm>
              <a:off x="364175" y="356775"/>
              <a:ext cx="8415000" cy="33210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38"/>
          <p:cNvSpPr txBox="1"/>
          <p:nvPr>
            <p:ph type="ctrTitle"/>
          </p:nvPr>
        </p:nvSpPr>
        <p:spPr>
          <a:xfrm>
            <a:off x="2385150" y="540000"/>
            <a:ext cx="4373700" cy="104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82" name="Google Shape;282;p38"/>
          <p:cNvSpPr txBox="1"/>
          <p:nvPr>
            <p:ph idx="1" type="subTitle"/>
          </p:nvPr>
        </p:nvSpPr>
        <p:spPr>
          <a:xfrm>
            <a:off x="2385150" y="2184525"/>
            <a:ext cx="43737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3" name="Google Shape;283;p38"/>
          <p:cNvSpPr txBox="1"/>
          <p:nvPr>
            <p:ph idx="2" type="subTitle"/>
          </p:nvPr>
        </p:nvSpPr>
        <p:spPr>
          <a:xfrm>
            <a:off x="2090853" y="4306375"/>
            <a:ext cx="4962300" cy="3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84" name="Google Shape;284;p38"/>
          <p:cNvSpPr txBox="1"/>
          <p:nvPr/>
        </p:nvSpPr>
        <p:spPr>
          <a:xfrm>
            <a:off x="720000" y="3924375"/>
            <a:ext cx="770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CREDITS:</a:t>
            </a:r>
            <a:r>
              <a:rPr b="1" lang="en" sz="11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This presentation template was created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,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including icons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b="1" lang="en" sz="11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and infographics &amp; images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 u="sng">
              <a:solidFill>
                <a:schemeClr val="accent5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/>
          <p:nvPr/>
        </p:nvSpPr>
        <p:spPr>
          <a:xfrm>
            <a:off x="364225" y="356775"/>
            <a:ext cx="8415000" cy="4429800"/>
          </a:xfrm>
          <a:prstGeom prst="roundRect">
            <a:avLst>
              <a:gd fmla="val 61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1"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BLANK_1_1_1_1_1_1_1_1_1">
    <p:bg>
      <p:bgPr>
        <a:solidFill>
          <a:schemeClr val="lt2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3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2"/>
                </a:solidFill>
              </a:rPr>
              <a:t>Hello</a:t>
            </a:r>
            <a:r>
              <a:rPr b="1" lang="en" sz="2300">
                <a:solidFill>
                  <a:schemeClr val="accent2"/>
                </a:solidFill>
              </a:rPr>
              <a:t>!</a:t>
            </a:r>
            <a:r>
              <a:rPr b="1" lang="en" sz="2300">
                <a:solidFill>
                  <a:schemeClr val="accent4"/>
                </a:solidFill>
              </a:rPr>
              <a:t> </a:t>
            </a:r>
            <a:r>
              <a:rPr b="1" lang="en" sz="2300"/>
              <a:t>Let’s play videogames! (kind of)</a:t>
            </a:r>
            <a:endParaRPr b="1" sz="2300"/>
          </a:p>
        </p:txBody>
      </p:sp>
      <p:sp>
        <p:nvSpPr>
          <p:cNvPr id="295" name="Google Shape;295;p43"/>
          <p:cNvSpPr txBox="1"/>
          <p:nvPr/>
        </p:nvSpPr>
        <p:spPr>
          <a:xfrm>
            <a:off x="889350" y="1171363"/>
            <a:ext cx="7365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Hello! Today marks the early launch date for </a:t>
            </a:r>
            <a:r>
              <a:rPr b="1"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Fifa 23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 which some of you might despise given it is a game created by EA. Nevertheless, being the last Fifa title, we commemorate this controversial title with the following warm-up!</a:t>
            </a:r>
            <a:endParaRPr sz="15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296" name="Google Shape;296;p43"/>
          <p:cNvCxnSpPr/>
          <p:nvPr/>
        </p:nvCxnSpPr>
        <p:spPr>
          <a:xfrm>
            <a:off x="5562945" y="2325654"/>
            <a:ext cx="0" cy="2310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" name="Google Shape;297;p43"/>
          <p:cNvSpPr txBox="1"/>
          <p:nvPr/>
        </p:nvSpPr>
        <p:spPr>
          <a:xfrm>
            <a:off x="3511277" y="1972013"/>
            <a:ext cx="143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rPr>
              <a:t>Track Two</a:t>
            </a:r>
            <a:endParaRPr b="1" sz="1800">
              <a:solidFill>
                <a:schemeClr val="accent2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sp>
        <p:nvSpPr>
          <p:cNvPr id="298" name="Google Shape;298;p43"/>
          <p:cNvSpPr txBox="1"/>
          <p:nvPr/>
        </p:nvSpPr>
        <p:spPr>
          <a:xfrm>
            <a:off x="2740550" y="2325650"/>
            <a:ext cx="28224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bel"/>
              <a:buChar char="●"/>
            </a:pPr>
            <a:r>
              <a:rPr lang="en" sz="10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Create a class that creates a new player in Fifa</a:t>
            </a:r>
            <a:endParaRPr sz="10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bel"/>
              <a:buChar char="○"/>
            </a:pPr>
            <a:r>
              <a:rPr lang="en" sz="10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They need a first name, a last name, a height (cm), a position(s), an age, a nationality, an overall rating, a potential rating and a transfer value </a:t>
            </a:r>
            <a:endParaRPr sz="10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bel"/>
              <a:buChar char="●"/>
            </a:pPr>
            <a:r>
              <a:rPr lang="en" sz="10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Within the class, create two methods/functions</a:t>
            </a:r>
            <a:endParaRPr sz="10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bel"/>
              <a:buChar char="○"/>
            </a:pPr>
            <a:r>
              <a:rPr lang="en" sz="10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One that calculates how many years a player will reach their potential given a yearly growth rate </a:t>
            </a:r>
            <a:endParaRPr sz="10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bel"/>
              <a:buChar char="○"/>
            </a:pPr>
            <a:r>
              <a:rPr lang="en" sz="10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Their predicted transfer value at max potential (max potential * 1.1)</a:t>
            </a:r>
            <a:endParaRPr sz="10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bel"/>
              <a:buChar char="●"/>
            </a:pPr>
            <a:r>
              <a:rPr lang="en" sz="10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Try with the examples in the speaker notes!</a:t>
            </a:r>
            <a:endParaRPr sz="10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99" name="Google Shape;299;p43"/>
          <p:cNvSpPr txBox="1"/>
          <p:nvPr/>
        </p:nvSpPr>
        <p:spPr>
          <a:xfrm>
            <a:off x="6607508" y="1972015"/>
            <a:ext cx="143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rPr>
              <a:t>Track One</a:t>
            </a:r>
            <a:endParaRPr b="1" sz="1800">
              <a:solidFill>
                <a:schemeClr val="accent2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sp>
        <p:nvSpPr>
          <p:cNvPr id="300" name="Google Shape;300;p43"/>
          <p:cNvSpPr txBox="1"/>
          <p:nvPr/>
        </p:nvSpPr>
        <p:spPr>
          <a:xfrm>
            <a:off x="5777700" y="2325650"/>
            <a:ext cx="2822400" cy="24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bel"/>
              <a:buChar char="●"/>
            </a:pP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Working on our flowchart skills, make a flowchart detailing a Fifa Ultimate Team log-in!</a:t>
            </a:r>
            <a:endParaRPr sz="11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bel"/>
              <a:buChar char="○"/>
            </a:pP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Start by asking a user for their username and password (</a:t>
            </a:r>
            <a:r>
              <a:rPr lang="en" sz="1100" u="sng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input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)</a:t>
            </a:r>
            <a:endParaRPr sz="11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bel"/>
              <a:buChar char="■"/>
            </a:pP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For each (username password), check if it exists (</a:t>
            </a:r>
            <a:r>
              <a:rPr lang="en" sz="1100" u="sng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decision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); if not, end the program</a:t>
            </a:r>
            <a:endParaRPr sz="11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bel"/>
              <a:buChar char="○"/>
            </a:pP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If it does exist, make sure they are not banned (</a:t>
            </a:r>
            <a:r>
              <a:rPr lang="en" sz="1100" u="sng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decision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)</a:t>
            </a:r>
            <a:endParaRPr sz="11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bel"/>
              <a:buChar char="●"/>
            </a:pP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If everything checks out, retrieve and print their account data</a:t>
            </a:r>
            <a:endParaRPr sz="11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301" name="Google Shape;301;p43"/>
          <p:cNvCxnSpPr/>
          <p:nvPr/>
        </p:nvCxnSpPr>
        <p:spPr>
          <a:xfrm>
            <a:off x="2432420" y="2290329"/>
            <a:ext cx="0" cy="2310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02" name="Google Shape;302;p43"/>
          <p:cNvPicPr preferRelativeResize="0"/>
          <p:nvPr/>
        </p:nvPicPr>
        <p:blipFill rotWithShape="1">
          <a:blip r:embed="rId3">
            <a:alphaModFix/>
          </a:blip>
          <a:srcRect b="0" l="12138" r="12138" t="0"/>
          <a:stretch/>
        </p:blipFill>
        <p:spPr>
          <a:xfrm>
            <a:off x="590500" y="1996674"/>
            <a:ext cx="1664700" cy="1235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3" name="Google Shape;303;p43"/>
          <p:cNvPicPr preferRelativeResize="0"/>
          <p:nvPr/>
        </p:nvPicPr>
        <p:blipFill rotWithShape="1">
          <a:blip r:embed="rId4">
            <a:alphaModFix/>
          </a:blip>
          <a:srcRect b="0" l="14336" r="14336" t="0"/>
          <a:stretch/>
        </p:blipFill>
        <p:spPr>
          <a:xfrm>
            <a:off x="557275" y="3401913"/>
            <a:ext cx="1664700" cy="130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rk Interface Social Media by Slidesgo">
  <a:themeElements>
    <a:clrScheme name="Simple Light">
      <a:dk1>
        <a:srgbClr val="1B203A"/>
      </a:dk1>
      <a:lt1>
        <a:srgbClr val="272B4A"/>
      </a:lt1>
      <a:dk2>
        <a:srgbClr val="34394C"/>
      </a:dk2>
      <a:lt2>
        <a:srgbClr val="7A86A2"/>
      </a:lt2>
      <a:accent1>
        <a:srgbClr val="FFFFFF"/>
      </a:accent1>
      <a:accent2>
        <a:srgbClr val="65EBD2"/>
      </a:accent2>
      <a:accent3>
        <a:srgbClr val="EF3560"/>
      </a:accent3>
      <a:accent4>
        <a:srgbClr val="FC9748"/>
      </a:accent4>
      <a:accent5>
        <a:srgbClr val="FFD966"/>
      </a:accent5>
      <a:accent6>
        <a:srgbClr val="8E8EF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